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8" r:id="rId2"/>
    <p:sldId id="266" r:id="rId3"/>
    <p:sldId id="267" r:id="rId4"/>
    <p:sldId id="257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20" autoAdjust="0"/>
  </p:normalViewPr>
  <p:slideViewPr>
    <p:cSldViewPr snapToGrid="0">
      <p:cViewPr varScale="1">
        <p:scale>
          <a:sx n="154" d="100"/>
          <a:sy n="154" d="100"/>
        </p:scale>
        <p:origin x="58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55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18FD2C9F-0332-4989-B149-78C3686702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8945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 dirty="0"/>
              <a:t>Veranstaltung</a:t>
            </a:r>
          </a:p>
          <a:p>
            <a:r>
              <a:rPr lang="de-DE" dirty="0"/>
              <a:t>Name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E6D240F-282B-439D-AE73-3831247290D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15031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 dirty="0"/>
              <a:t>Name, Datum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F30A96E-601F-4D85-A017-8F2EB730F25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2FFF1-BC6F-4D17-A74F-91E25A4EFEFC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DC52A0B-1BDA-4041-92FB-696079A86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553" y="79512"/>
            <a:ext cx="1330399" cy="45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62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 dirty="0"/>
              <a:t>Veranstaltung</a:t>
            </a:r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 dirty="0"/>
              <a:t>Name, Datum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3B62B-2B9D-4E98-BCCD-9E58276F95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6836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58E29B-6D1B-48AB-9DE0-2361CEAE3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C0028C5-5339-46B4-B981-DC8880AC8C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2437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 hellgrau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FCBD0B-04C7-434E-B7BC-06BE993A4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799"/>
            <a:ext cx="10515600" cy="1325563"/>
          </a:xfrm>
          <a:noFill/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37371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647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 hellgrau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932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 schwarz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986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hellgrau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58E29B-6D1B-48AB-9DE0-2361CEAE3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C00000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C0028C5-5339-46B4-B981-DC8880AC8C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4307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FE3B10-899D-46C8-804B-48DE958DC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281" y="133529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015F7B-38F9-4879-9099-8998B48F0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281" y="1841667"/>
            <a:ext cx="10515600" cy="4351338"/>
          </a:xfrm>
        </p:spPr>
        <p:txBody>
          <a:bodyPr/>
          <a:lstStyle>
            <a:lvl1pPr marL="360000" indent="-360000">
              <a:buFont typeface="Wingdings" panose="05000000000000000000" pitchFamily="2" charset="2"/>
              <a:buChar char="Ø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4297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hellgrau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FE3B10-899D-46C8-804B-48DE958DC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281" y="75348"/>
            <a:ext cx="10515600" cy="1325563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015F7B-38F9-4879-9099-8998B48F0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281" y="1583974"/>
            <a:ext cx="10515600" cy="4351338"/>
          </a:xfrm>
        </p:spPr>
        <p:txBody>
          <a:bodyPr/>
          <a:lstStyle>
            <a:lvl1pPr marL="360000" indent="-360000">
              <a:buClr>
                <a:srgbClr val="C00000"/>
              </a:buClr>
              <a:buFont typeface="Wingdings" panose="05000000000000000000" pitchFamily="2" charset="2"/>
              <a:buChar char="Ø"/>
              <a:defRPr/>
            </a:lvl1pPr>
            <a:lvl2pPr>
              <a:buClr>
                <a:srgbClr val="C00000"/>
              </a:buClr>
              <a:defRPr/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0298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97AB89-5AB0-456B-8757-04679AF2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51EA536-AE75-4C6F-9784-C1F2F4399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10037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hellgrau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97AB89-5AB0-456B-8757-04679AF2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51EA536-AE75-4C6F-9784-C1F2F4399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C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01050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A971CB-7046-46B5-9FEB-F625B832A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0803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806A381-96F7-491C-BCAE-B3DE7AFF49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0684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EED889B-79E2-4DA2-814D-43B7739224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30753"/>
            <a:ext cx="5157787" cy="3684588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B50C31B-CBBB-409F-A01C-9E458D68B8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0684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E2C9F72-38C9-44E8-A1CD-781DFA5F5E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30753"/>
            <a:ext cx="5183188" cy="3684588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6260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 hellgrau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A971CB-7046-46B5-9FEB-F625B832A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9118"/>
            <a:ext cx="10515600" cy="1325563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806A381-96F7-491C-BCAE-B3DE7AFF49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15156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EED889B-79E2-4DA2-814D-43B7739224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39068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B50C31B-CBBB-409F-A01C-9E458D68B8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15156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E2C9F72-38C9-44E8-A1CD-781DFA5F5E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39068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3677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FCBD0B-04C7-434E-B7BC-06BE993A4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488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38765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AAD52F2-94A0-4CD4-A1EB-3718A2921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8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ABD7499-E1B1-4C41-A259-C2087BCF7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40E47-4C5F-4BA9-8E19-BEAD9364B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Veranstaltung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2EEF1FF-732B-4398-AE14-7ACE135C7A7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946" y="164063"/>
            <a:ext cx="1309278" cy="45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498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0" r:id="rId3"/>
    <p:sldLayoutId id="2147483661" r:id="rId4"/>
    <p:sldLayoutId id="2147483660" r:id="rId5"/>
    <p:sldLayoutId id="2147483651" r:id="rId6"/>
    <p:sldLayoutId id="2147483653" r:id="rId7"/>
    <p:sldLayoutId id="2147483663" r:id="rId8"/>
    <p:sldLayoutId id="2147483654" r:id="rId9"/>
    <p:sldLayoutId id="2147483664" r:id="rId10"/>
    <p:sldLayoutId id="2147483655" r:id="rId11"/>
    <p:sldLayoutId id="2147483665" r:id="rId12"/>
    <p:sldLayoutId id="214748366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00000"/>
        </a:lnSpc>
        <a:spcBef>
          <a:spcPts val="1000"/>
        </a:spcBef>
        <a:buFont typeface="Wingdings" panose="05000000000000000000" pitchFamily="2" charset="2"/>
        <a:buChar char="Ø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Text, Schrift, Logo, Kreis enthält.&#10;&#10;Automatisch generierte Beschreibung">
            <a:extLst>
              <a:ext uri="{FF2B5EF4-FFF2-40B4-BE49-F238E27FC236}">
                <a16:creationId xmlns:a16="http://schemas.microsoft.com/office/drawing/2014/main" id="{57E2B3F5-DB0D-0366-49FA-82A7CD227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818" y="3429000"/>
            <a:ext cx="5753100" cy="2571750"/>
          </a:xfrm>
          <a:prstGeom prst="rect">
            <a:avLst/>
          </a:prstGeom>
        </p:spPr>
      </p:pic>
      <p:pic>
        <p:nvPicPr>
          <p:cNvPr id="9" name="Grafik 8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15FE7CBD-6B2C-D560-6A00-287A5E6326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946" y="732184"/>
            <a:ext cx="5924972" cy="201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914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3128BA-1479-85D7-9AB9-77DE09237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DACH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AEBB393-179B-BDE9-A5A7-D9C2A53CE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12" y="1424681"/>
            <a:ext cx="3903339" cy="4481400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CEAE2C2-C1E6-D178-82D6-B3AE2789B3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B291F34-6F6B-9DE3-D113-DA312C1FFE9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C14A775-722F-1A91-30BE-F49CEEDEAE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54E48A6-5BFB-0D0B-3112-09704B8E976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e-DE" dirty="0"/>
              <a:t>Treppenmeister-Treppen: 12.897 Stück</a:t>
            </a:r>
          </a:p>
          <a:p>
            <a:r>
              <a:rPr lang="de-DE" dirty="0"/>
              <a:t>Umsatz: EUR 75,7 </a:t>
            </a:r>
            <a:r>
              <a:rPr lang="de-DE" dirty="0" err="1"/>
              <a:t>Mio</a:t>
            </a:r>
            <a:endParaRPr lang="de-DE" dirty="0"/>
          </a:p>
          <a:p>
            <a:r>
              <a:rPr lang="de-DE" dirty="0"/>
              <a:t>Beiräte: 4</a:t>
            </a:r>
          </a:p>
        </p:txBody>
      </p:sp>
    </p:spTree>
    <p:extLst>
      <p:ext uri="{BB962C8B-B14F-4D97-AF65-F5344CB8AC3E}">
        <p14:creationId xmlns:p14="http://schemas.microsoft.com/office/powerpoint/2010/main" val="197572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37B320-8508-ACD4-EA0E-BAD29AB64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frankreich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8F87AA6-8B9F-C2E7-7C7A-08B5DB8E4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12" y="1424681"/>
            <a:ext cx="4671130" cy="4498975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54AF3B8-0DD0-37D8-7EC7-6516488FA4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C000F96-8CD7-4BBC-4157-5180C516893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48B7824-CC2B-507E-7D06-7BFCBBA87A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07836F3-8239-7A42-598E-FAD70A72699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e-DE" dirty="0"/>
              <a:t>Treppenmeister -Treppen: 2.389 Stück</a:t>
            </a:r>
          </a:p>
          <a:p>
            <a:r>
              <a:rPr lang="de-DE" dirty="0"/>
              <a:t>Umsatz: EUR 18,5 </a:t>
            </a:r>
            <a:r>
              <a:rPr lang="de-DE" dirty="0" err="1"/>
              <a:t>Mio</a:t>
            </a:r>
            <a:endParaRPr lang="de-DE" dirty="0"/>
          </a:p>
          <a:p>
            <a:r>
              <a:rPr lang="de-DE" dirty="0"/>
              <a:t>Beiräte: 3</a:t>
            </a:r>
          </a:p>
        </p:txBody>
      </p:sp>
    </p:spTree>
    <p:extLst>
      <p:ext uri="{BB962C8B-B14F-4D97-AF65-F5344CB8AC3E}">
        <p14:creationId xmlns:p14="http://schemas.microsoft.com/office/powerpoint/2010/main" val="124516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, Screenshot, Diagramm, Design enthält.&#10;&#10;Automatisch generierte Beschreibung">
            <a:extLst>
              <a:ext uri="{FF2B5EF4-FFF2-40B4-BE49-F238E27FC236}">
                <a16:creationId xmlns:a16="http://schemas.microsoft.com/office/drawing/2014/main" id="{8D3174CF-36A9-E988-F96F-F39F49C6F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06515"/>
            <a:ext cx="8568041" cy="628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04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Benutzerdefiniert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Vorlage 2021.potx" id="{1836E2B6-8106-412E-BB7E-E127E374594B}" vid="{ACB2E37D-9618-46B6-80F5-ADC389647E0B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1E414D51AE9DE40BA888A1F2A8D314A" ma:contentTypeVersion="15" ma:contentTypeDescription="Ein neues Dokument erstellen." ma:contentTypeScope="" ma:versionID="1d57fdd5224bf572cc1114b1cee8aa5d">
  <xsd:schema xmlns:xsd="http://www.w3.org/2001/XMLSchema" xmlns:xs="http://www.w3.org/2001/XMLSchema" xmlns:p="http://schemas.microsoft.com/office/2006/metadata/properties" xmlns:ns2="5ec68f72-fb6c-453e-90dd-0b661b6ea0aa" xmlns:ns3="a9b0d4e6-b994-410a-8e9b-ecc24460b5f7" targetNamespace="http://schemas.microsoft.com/office/2006/metadata/properties" ma:root="true" ma:fieldsID="e29019b73e1bee885b71c7fca8d1036a" ns2:_="" ns3:_="">
    <xsd:import namespace="5ec68f72-fb6c-453e-90dd-0b661b6ea0aa"/>
    <xsd:import namespace="a9b0d4e6-b994-410a-8e9b-ecc24460b5f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  <xsd:element ref="ns3:MediaServiceLocation" minOccurs="0"/>
                <xsd:element ref="ns3:MediaServiceObjectDetectorVersions" minOccurs="0"/>
                <xsd:element ref="ns2:SharedWithUsers" minOccurs="0"/>
                <xsd:element ref="ns2:SharedWithDetail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c68f72-fb6c-453e-90dd-0b661b6ea0a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ert der Dokument-ID" ma:description="Der Wert der diesem Element zugewiesenen Dokument-ID." ma:indexed="true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5" nillable="true" ma:displayName="Taxonomy Catch All Column" ma:hidden="true" ma:list="{7ff50a5d-b577-4f61-aeac-d46d19861cad}" ma:internalName="TaxCatchAll" ma:showField="CatchAllData" ma:web="5ec68f72-fb6c-453e-90dd-0b661b6ea0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b0d4e6-b994-410a-8e9b-ecc24460b5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4" nillable="true" ma:taxonomy="true" ma:internalName="lcf76f155ced4ddcb4097134ff3c332f" ma:taxonomyFieldName="MediaServiceImageTags" ma:displayName="Bildmarkierungen" ma:readOnly="false" ma:fieldId="{5cf76f15-5ced-4ddc-b409-7134ff3c332f}" ma:taxonomyMulti="true" ma:sspId="9c5872c9-89e7-4a76-8ba4-7ecafe9520b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2DB3E4-F88C-4B36-AF50-EA9CE29E2940}"/>
</file>

<file path=customXml/itemProps2.xml><?xml version="1.0" encoding="utf-8"?>
<ds:datastoreItem xmlns:ds="http://schemas.openxmlformats.org/officeDocument/2006/customXml" ds:itemID="{7D992549-DAFB-4A7B-8D5E-C34901455B2E}"/>
</file>

<file path=customXml/itemProps3.xml><?xml version="1.0" encoding="utf-8"?>
<ds:datastoreItem xmlns:ds="http://schemas.openxmlformats.org/officeDocument/2006/customXml" ds:itemID="{B9F2196A-B3F8-401F-A134-2A38BC0E3CD1}"/>
</file>

<file path=docProps/app.xml><?xml version="1.0" encoding="utf-8"?>
<Properties xmlns="http://schemas.openxmlformats.org/officeDocument/2006/extended-properties" xmlns:vt="http://schemas.openxmlformats.org/officeDocument/2006/docPropsVTypes">
  <Template>PP Vorlage 2021</Template>
  <TotalTime>0</TotalTime>
  <Words>28</Words>
  <Application>Microsoft Office PowerPoint</Application>
  <PresentationFormat>Breitbild</PresentationFormat>
  <Paragraphs>8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Wingdings</vt:lpstr>
      <vt:lpstr>Office</vt:lpstr>
      <vt:lpstr>PowerPoint-Präsentation</vt:lpstr>
      <vt:lpstr>DACH</vt:lpstr>
      <vt:lpstr>frankreich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Birte Walz</dc:creator>
  <cp:lastModifiedBy>Andrea Köcher</cp:lastModifiedBy>
  <cp:revision>6</cp:revision>
  <dcterms:created xsi:type="dcterms:W3CDTF">2024-06-03T09:38:59Z</dcterms:created>
  <dcterms:modified xsi:type="dcterms:W3CDTF">2024-06-03T14:08:06Z</dcterms:modified>
</cp:coreProperties>
</file>